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6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8B1"/>
    <a:srgbClr val="D8E9EC"/>
    <a:srgbClr val="BEDBE0"/>
    <a:srgbClr val="B6D7DC"/>
    <a:srgbClr val="0093B0"/>
    <a:srgbClr val="FDCD07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CF99B9-9A4E-41F0-AEC8-0105919060F8}" v="47" dt="2024-03-25T14:34:21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Arizanovic" userId="8587c24d-995d-4c74-aa0d-513f78f4eecc" providerId="ADAL" clId="{FDCF99B9-9A4E-41F0-AEC8-0105919060F8}"/>
    <pc:docChg chg="undo custSel addSld delSld modSld sldOrd">
      <pc:chgData name="Sanja Arizanovic" userId="8587c24d-995d-4c74-aa0d-513f78f4eecc" providerId="ADAL" clId="{FDCF99B9-9A4E-41F0-AEC8-0105919060F8}" dt="2024-03-25T14:34:59.663" v="970" actId="47"/>
      <pc:docMkLst>
        <pc:docMk/>
      </pc:docMkLst>
      <pc:sldChg chg="addSp delSp modSp new mod">
        <pc:chgData name="Sanja Arizanovic" userId="8587c24d-995d-4c74-aa0d-513f78f4eecc" providerId="ADAL" clId="{FDCF99B9-9A4E-41F0-AEC8-0105919060F8}" dt="2024-03-25T13:22:58.262" v="119" actId="1076"/>
        <pc:sldMkLst>
          <pc:docMk/>
          <pc:sldMk cId="1388458406" sldId="256"/>
        </pc:sldMkLst>
        <pc:spChg chg="del mod">
          <ac:chgData name="Sanja Arizanovic" userId="8587c24d-995d-4c74-aa0d-513f78f4eecc" providerId="ADAL" clId="{FDCF99B9-9A4E-41F0-AEC8-0105919060F8}" dt="2024-03-25T13:21:17.919" v="108" actId="478"/>
          <ac:spMkLst>
            <pc:docMk/>
            <pc:sldMk cId="1388458406" sldId="256"/>
            <ac:spMk id="2" creationId="{850B8B48-3AA9-2203-7028-9DABF149B94C}"/>
          </ac:spMkLst>
        </pc:spChg>
        <pc:spChg chg="del mod">
          <ac:chgData name="Sanja Arizanovic" userId="8587c24d-995d-4c74-aa0d-513f78f4eecc" providerId="ADAL" clId="{FDCF99B9-9A4E-41F0-AEC8-0105919060F8}" dt="2024-03-25T13:22:50.713" v="116" actId="478"/>
          <ac:spMkLst>
            <pc:docMk/>
            <pc:sldMk cId="1388458406" sldId="256"/>
            <ac:spMk id="3" creationId="{E7C2FD1B-7B1D-032A-FEA0-CB9436C9A40E}"/>
          </ac:spMkLst>
        </pc:spChg>
        <pc:picChg chg="add del mod">
          <ac:chgData name="Sanja Arizanovic" userId="8587c24d-995d-4c74-aa0d-513f78f4eecc" providerId="ADAL" clId="{FDCF99B9-9A4E-41F0-AEC8-0105919060F8}" dt="2024-03-25T13:22:52.364" v="118" actId="478"/>
          <ac:picMkLst>
            <pc:docMk/>
            <pc:sldMk cId="1388458406" sldId="256"/>
            <ac:picMk id="5" creationId="{D9944CB4-9BEC-F097-4A5B-4169C0B3231D}"/>
          </ac:picMkLst>
        </pc:picChg>
        <pc:picChg chg="add del mod">
          <ac:chgData name="Sanja Arizanovic" userId="8587c24d-995d-4c74-aa0d-513f78f4eecc" providerId="ADAL" clId="{FDCF99B9-9A4E-41F0-AEC8-0105919060F8}" dt="2024-03-25T13:22:51.777" v="117" actId="478"/>
          <ac:picMkLst>
            <pc:docMk/>
            <pc:sldMk cId="1388458406" sldId="256"/>
            <ac:picMk id="7" creationId="{70A21EBA-4E9D-29DC-3665-55B58CF141CA}"/>
          </ac:picMkLst>
        </pc:picChg>
        <pc:picChg chg="add del mod">
          <ac:chgData name="Sanja Arizanovic" userId="8587c24d-995d-4c74-aa0d-513f78f4eecc" providerId="ADAL" clId="{FDCF99B9-9A4E-41F0-AEC8-0105919060F8}" dt="2024-03-25T13:22:48.753" v="115" actId="478"/>
          <ac:picMkLst>
            <pc:docMk/>
            <pc:sldMk cId="1388458406" sldId="256"/>
            <ac:picMk id="9" creationId="{F28A4547-72A6-9E99-A74F-F9A0229E0704}"/>
          </ac:picMkLst>
        </pc:picChg>
        <pc:picChg chg="add mod">
          <ac:chgData name="Sanja Arizanovic" userId="8587c24d-995d-4c74-aa0d-513f78f4eecc" providerId="ADAL" clId="{FDCF99B9-9A4E-41F0-AEC8-0105919060F8}" dt="2024-03-25T13:22:58.262" v="119" actId="1076"/>
          <ac:picMkLst>
            <pc:docMk/>
            <pc:sldMk cId="1388458406" sldId="256"/>
            <ac:picMk id="11" creationId="{A93C4789-20F4-DF2A-0984-94DF4B39262A}"/>
          </ac:picMkLst>
        </pc:picChg>
      </pc:sldChg>
      <pc:sldChg chg="addSp delSp modSp new mod ord setBg">
        <pc:chgData name="Sanja Arizanovic" userId="8587c24d-995d-4c74-aa0d-513f78f4eecc" providerId="ADAL" clId="{FDCF99B9-9A4E-41F0-AEC8-0105919060F8}" dt="2024-03-25T13:52:33.285" v="418" actId="403"/>
        <pc:sldMkLst>
          <pc:docMk/>
          <pc:sldMk cId="432918542" sldId="257"/>
        </pc:sldMkLst>
        <pc:spChg chg="mod">
          <ac:chgData name="Sanja Arizanovic" userId="8587c24d-995d-4c74-aa0d-513f78f4eecc" providerId="ADAL" clId="{FDCF99B9-9A4E-41F0-AEC8-0105919060F8}" dt="2024-03-25T13:52:33.285" v="418" actId="403"/>
          <ac:spMkLst>
            <pc:docMk/>
            <pc:sldMk cId="432918542" sldId="257"/>
            <ac:spMk id="2" creationId="{DBB334FE-F9CF-1AE4-6EC6-E870658C08B4}"/>
          </ac:spMkLst>
        </pc:spChg>
        <pc:spChg chg="mod">
          <ac:chgData name="Sanja Arizanovic" userId="8587c24d-995d-4c74-aa0d-513f78f4eecc" providerId="ADAL" clId="{FDCF99B9-9A4E-41F0-AEC8-0105919060F8}" dt="2024-03-25T13:52:25.199" v="416" actId="2711"/>
          <ac:spMkLst>
            <pc:docMk/>
            <pc:sldMk cId="432918542" sldId="257"/>
            <ac:spMk id="3" creationId="{E3CEB270-C37A-FD78-3648-2A4C76F8B797}"/>
          </ac:spMkLst>
        </pc:spChg>
        <pc:picChg chg="add del mod ord">
          <ac:chgData name="Sanja Arizanovic" userId="8587c24d-995d-4c74-aa0d-513f78f4eecc" providerId="ADAL" clId="{FDCF99B9-9A4E-41F0-AEC8-0105919060F8}" dt="2024-03-25T13:31:48.764" v="219" actId="478"/>
          <ac:picMkLst>
            <pc:docMk/>
            <pc:sldMk cId="432918542" sldId="257"/>
            <ac:picMk id="5" creationId="{26880715-D500-8E63-DCFF-F088760085D7}"/>
          </ac:picMkLst>
        </pc:picChg>
        <pc:picChg chg="add mod">
          <ac:chgData name="Sanja Arizanovic" userId="8587c24d-995d-4c74-aa0d-513f78f4eecc" providerId="ADAL" clId="{FDCF99B9-9A4E-41F0-AEC8-0105919060F8}" dt="2024-03-25T13:32:31.576" v="221" actId="1076"/>
          <ac:picMkLst>
            <pc:docMk/>
            <pc:sldMk cId="432918542" sldId="257"/>
            <ac:picMk id="7" creationId="{E8CA2440-157E-912C-5643-DB598C0F96DE}"/>
          </ac:picMkLst>
        </pc:picChg>
      </pc:sldChg>
      <pc:sldChg chg="new del">
        <pc:chgData name="Sanja Arizanovic" userId="8587c24d-995d-4c74-aa0d-513f78f4eecc" providerId="ADAL" clId="{FDCF99B9-9A4E-41F0-AEC8-0105919060F8}" dt="2024-03-25T13:34:21.371" v="227" actId="47"/>
        <pc:sldMkLst>
          <pc:docMk/>
          <pc:sldMk cId="604396385" sldId="258"/>
        </pc:sldMkLst>
      </pc:sldChg>
      <pc:sldChg chg="modSp add mod">
        <pc:chgData name="Sanja Arizanovic" userId="8587c24d-995d-4c74-aa0d-513f78f4eecc" providerId="ADAL" clId="{FDCF99B9-9A4E-41F0-AEC8-0105919060F8}" dt="2024-03-25T13:52:36.547" v="419" actId="403"/>
        <pc:sldMkLst>
          <pc:docMk/>
          <pc:sldMk cId="2146456540" sldId="258"/>
        </pc:sldMkLst>
        <pc:spChg chg="mod">
          <ac:chgData name="Sanja Arizanovic" userId="8587c24d-995d-4c74-aa0d-513f78f4eecc" providerId="ADAL" clId="{FDCF99B9-9A4E-41F0-AEC8-0105919060F8}" dt="2024-03-25T13:52:36.547" v="419" actId="403"/>
          <ac:spMkLst>
            <pc:docMk/>
            <pc:sldMk cId="2146456540" sldId="258"/>
            <ac:spMk id="2" creationId="{DBB334FE-F9CF-1AE4-6EC6-E870658C08B4}"/>
          </ac:spMkLst>
        </pc:spChg>
        <pc:spChg chg="mod">
          <ac:chgData name="Sanja Arizanovic" userId="8587c24d-995d-4c74-aa0d-513f78f4eecc" providerId="ADAL" clId="{FDCF99B9-9A4E-41F0-AEC8-0105919060F8}" dt="2024-03-25T13:48:08.387" v="401" actId="207"/>
          <ac:spMkLst>
            <pc:docMk/>
            <pc:sldMk cId="2146456540" sldId="258"/>
            <ac:spMk id="3" creationId="{E3CEB270-C37A-FD78-3648-2A4C76F8B797}"/>
          </ac:spMkLst>
        </pc:spChg>
      </pc:sldChg>
      <pc:sldChg chg="modSp add del mod">
        <pc:chgData name="Sanja Arizanovic" userId="8587c24d-995d-4c74-aa0d-513f78f4eecc" providerId="ADAL" clId="{FDCF99B9-9A4E-41F0-AEC8-0105919060F8}" dt="2024-03-25T13:36:18.799" v="237" actId="47"/>
        <pc:sldMkLst>
          <pc:docMk/>
          <pc:sldMk cId="3338298078" sldId="258"/>
        </pc:sldMkLst>
        <pc:spChg chg="mod">
          <ac:chgData name="Sanja Arizanovic" userId="8587c24d-995d-4c74-aa0d-513f78f4eecc" providerId="ADAL" clId="{FDCF99B9-9A4E-41F0-AEC8-0105919060F8}" dt="2024-03-25T13:36:15.850" v="236" actId="6549"/>
          <ac:spMkLst>
            <pc:docMk/>
            <pc:sldMk cId="3338298078" sldId="258"/>
            <ac:spMk id="3" creationId="{E3CEB270-C37A-FD78-3648-2A4C76F8B797}"/>
          </ac:spMkLst>
        </pc:spChg>
      </pc:sldChg>
      <pc:sldChg chg="modSp mod">
        <pc:chgData name="Sanja Arizanovic" userId="8587c24d-995d-4c74-aa0d-513f78f4eecc" providerId="ADAL" clId="{FDCF99B9-9A4E-41F0-AEC8-0105919060F8}" dt="2024-03-25T13:52:40.579" v="420" actId="403"/>
        <pc:sldMkLst>
          <pc:docMk/>
          <pc:sldMk cId="2840153007" sldId="259"/>
        </pc:sldMkLst>
        <pc:spChg chg="mod">
          <ac:chgData name="Sanja Arizanovic" userId="8587c24d-995d-4c74-aa0d-513f78f4eecc" providerId="ADAL" clId="{FDCF99B9-9A4E-41F0-AEC8-0105919060F8}" dt="2024-03-25T13:52:40.579" v="420" actId="403"/>
          <ac:spMkLst>
            <pc:docMk/>
            <pc:sldMk cId="2840153007" sldId="259"/>
            <ac:spMk id="2" creationId="{DBB334FE-F9CF-1AE4-6EC6-E870658C08B4}"/>
          </ac:spMkLst>
        </pc:spChg>
        <pc:spChg chg="mod">
          <ac:chgData name="Sanja Arizanovic" userId="8587c24d-995d-4c74-aa0d-513f78f4eecc" providerId="ADAL" clId="{FDCF99B9-9A4E-41F0-AEC8-0105919060F8}" dt="2024-03-25T13:50:43.626" v="409" actId="313"/>
          <ac:spMkLst>
            <pc:docMk/>
            <pc:sldMk cId="2840153007" sldId="259"/>
            <ac:spMk id="3" creationId="{E3CEB270-C37A-FD78-3648-2A4C76F8B797}"/>
          </ac:spMkLst>
        </pc:spChg>
      </pc:sldChg>
      <pc:sldChg chg="modSp add mod">
        <pc:chgData name="Sanja Arizanovic" userId="8587c24d-995d-4c74-aa0d-513f78f4eecc" providerId="ADAL" clId="{FDCF99B9-9A4E-41F0-AEC8-0105919060F8}" dt="2024-03-25T13:52:43.813" v="421" actId="403"/>
        <pc:sldMkLst>
          <pc:docMk/>
          <pc:sldMk cId="806675849" sldId="260"/>
        </pc:sldMkLst>
        <pc:spChg chg="mod">
          <ac:chgData name="Sanja Arizanovic" userId="8587c24d-995d-4c74-aa0d-513f78f4eecc" providerId="ADAL" clId="{FDCF99B9-9A4E-41F0-AEC8-0105919060F8}" dt="2024-03-25T13:52:43.813" v="421" actId="403"/>
          <ac:spMkLst>
            <pc:docMk/>
            <pc:sldMk cId="806675849" sldId="260"/>
            <ac:spMk id="2" creationId="{DBB334FE-F9CF-1AE4-6EC6-E870658C08B4}"/>
          </ac:spMkLst>
        </pc:spChg>
        <pc:spChg chg="mod">
          <ac:chgData name="Sanja Arizanovic" userId="8587c24d-995d-4c74-aa0d-513f78f4eecc" providerId="ADAL" clId="{FDCF99B9-9A4E-41F0-AEC8-0105919060F8}" dt="2024-03-25T13:51:02.089" v="411" actId="1076"/>
          <ac:spMkLst>
            <pc:docMk/>
            <pc:sldMk cId="806675849" sldId="260"/>
            <ac:spMk id="3" creationId="{E3CEB270-C37A-FD78-3648-2A4C76F8B797}"/>
          </ac:spMkLst>
        </pc:spChg>
      </pc:sldChg>
      <pc:sldChg chg="addSp delSp modSp add mod ord">
        <pc:chgData name="Sanja Arizanovic" userId="8587c24d-995d-4c74-aa0d-513f78f4eecc" providerId="ADAL" clId="{FDCF99B9-9A4E-41F0-AEC8-0105919060F8}" dt="2024-03-25T14:25:41.249" v="737" actId="478"/>
        <pc:sldMkLst>
          <pc:docMk/>
          <pc:sldMk cId="1309475086" sldId="261"/>
        </pc:sldMkLst>
        <pc:spChg chg="del mod">
          <ac:chgData name="Sanja Arizanovic" userId="8587c24d-995d-4c74-aa0d-513f78f4eecc" providerId="ADAL" clId="{FDCF99B9-9A4E-41F0-AEC8-0105919060F8}" dt="2024-03-25T14:00:15.191" v="512" actId="478"/>
          <ac:spMkLst>
            <pc:docMk/>
            <pc:sldMk cId="1309475086" sldId="261"/>
            <ac:spMk id="2" creationId="{DBB334FE-F9CF-1AE4-6EC6-E870658C08B4}"/>
          </ac:spMkLst>
        </pc:spChg>
        <pc:spChg chg="del mod">
          <ac:chgData name="Sanja Arizanovic" userId="8587c24d-995d-4c74-aa0d-513f78f4eecc" providerId="ADAL" clId="{FDCF99B9-9A4E-41F0-AEC8-0105919060F8}" dt="2024-03-25T14:00:20.229" v="513" actId="478"/>
          <ac:spMkLst>
            <pc:docMk/>
            <pc:sldMk cId="1309475086" sldId="261"/>
            <ac:spMk id="3" creationId="{E3CEB270-C37A-FD78-3648-2A4C76F8B797}"/>
          </ac:spMkLst>
        </pc:spChg>
        <pc:spChg chg="add del mod">
          <ac:chgData name="Sanja Arizanovic" userId="8587c24d-995d-4c74-aa0d-513f78f4eecc" providerId="ADAL" clId="{FDCF99B9-9A4E-41F0-AEC8-0105919060F8}" dt="2024-03-25T14:00:31.444" v="515" actId="478"/>
          <ac:spMkLst>
            <pc:docMk/>
            <pc:sldMk cId="1309475086" sldId="261"/>
            <ac:spMk id="5" creationId="{D13523DF-8E14-A5C3-739B-5EF4843262DB}"/>
          </ac:spMkLst>
        </pc:spChg>
        <pc:spChg chg="add del mod">
          <ac:chgData name="Sanja Arizanovic" userId="8587c24d-995d-4c74-aa0d-513f78f4eecc" providerId="ADAL" clId="{FDCF99B9-9A4E-41F0-AEC8-0105919060F8}" dt="2024-03-25T14:00:25.960" v="514" actId="931"/>
          <ac:spMkLst>
            <pc:docMk/>
            <pc:sldMk cId="1309475086" sldId="261"/>
            <ac:spMk id="8" creationId="{7E43B120-6FB3-6EF3-0D69-E0901CD16F86}"/>
          </ac:spMkLst>
        </pc:spChg>
        <pc:spChg chg="add del mod">
          <ac:chgData name="Sanja Arizanovic" userId="8587c24d-995d-4c74-aa0d-513f78f4eecc" providerId="ADAL" clId="{FDCF99B9-9A4E-41F0-AEC8-0105919060F8}" dt="2024-03-25T14:25:40.462" v="736" actId="478"/>
          <ac:spMkLst>
            <pc:docMk/>
            <pc:sldMk cId="1309475086" sldId="261"/>
            <ac:spMk id="11" creationId="{D2B8977E-B83B-CEE5-4542-92BB4E096A6E}"/>
          </ac:spMkLst>
        </pc:spChg>
        <pc:spChg chg="add del mod">
          <ac:chgData name="Sanja Arizanovic" userId="8587c24d-995d-4c74-aa0d-513f78f4eecc" providerId="ADAL" clId="{FDCF99B9-9A4E-41F0-AEC8-0105919060F8}" dt="2024-03-25T14:25:41.249" v="737" actId="478"/>
          <ac:spMkLst>
            <pc:docMk/>
            <pc:sldMk cId="1309475086" sldId="261"/>
            <ac:spMk id="12" creationId="{BDED5023-C5C8-6216-4167-4CDE76C15DF0}"/>
          </ac:spMkLst>
        </pc:spChg>
        <pc:spChg chg="add del mod">
          <ac:chgData name="Sanja Arizanovic" userId="8587c24d-995d-4c74-aa0d-513f78f4eecc" providerId="ADAL" clId="{FDCF99B9-9A4E-41F0-AEC8-0105919060F8}" dt="2024-03-25T14:05:11.999" v="551" actId="11529"/>
          <ac:spMkLst>
            <pc:docMk/>
            <pc:sldMk cId="1309475086" sldId="261"/>
            <ac:spMk id="13" creationId="{ADC28D1E-36FB-4F32-4507-82A5AF4AD59C}"/>
          </ac:spMkLst>
        </pc:spChg>
        <pc:spChg chg="add del mod">
          <ac:chgData name="Sanja Arizanovic" userId="8587c24d-995d-4c74-aa0d-513f78f4eecc" providerId="ADAL" clId="{FDCF99B9-9A4E-41F0-AEC8-0105919060F8}" dt="2024-03-25T14:06:28.023" v="570" actId="478"/>
          <ac:spMkLst>
            <pc:docMk/>
            <pc:sldMk cId="1309475086" sldId="261"/>
            <ac:spMk id="15" creationId="{F9BA5079-5468-F3D2-6097-5838BF95C2E9}"/>
          </ac:spMkLst>
        </pc:spChg>
        <pc:spChg chg="add del mod">
          <ac:chgData name="Sanja Arizanovic" userId="8587c24d-995d-4c74-aa0d-513f78f4eecc" providerId="ADAL" clId="{FDCF99B9-9A4E-41F0-AEC8-0105919060F8}" dt="2024-03-25T14:06:25.784" v="563" actId="478"/>
          <ac:spMkLst>
            <pc:docMk/>
            <pc:sldMk cId="1309475086" sldId="261"/>
            <ac:spMk id="19" creationId="{56E45559-C240-B80E-DEE7-736A6E152E99}"/>
          </ac:spMkLst>
        </pc:spChg>
        <pc:picChg chg="del">
          <ac:chgData name="Sanja Arizanovic" userId="8587c24d-995d-4c74-aa0d-513f78f4eecc" providerId="ADAL" clId="{FDCF99B9-9A4E-41F0-AEC8-0105919060F8}" dt="2024-03-25T14:00:35.517" v="517" actId="478"/>
          <ac:picMkLst>
            <pc:docMk/>
            <pc:sldMk cId="1309475086" sldId="261"/>
            <ac:picMk id="7" creationId="{E8CA2440-157E-912C-5643-DB598C0F96DE}"/>
          </ac:picMkLst>
        </pc:picChg>
        <pc:picChg chg="add del mod">
          <ac:chgData name="Sanja Arizanovic" userId="8587c24d-995d-4c74-aa0d-513f78f4eecc" providerId="ADAL" clId="{FDCF99B9-9A4E-41F0-AEC8-0105919060F8}" dt="2024-03-25T14:06:28.023" v="570" actId="478"/>
          <ac:picMkLst>
            <pc:docMk/>
            <pc:sldMk cId="1309475086" sldId="261"/>
            <ac:picMk id="10" creationId="{90EBB138-205F-DB36-186F-729CF058517E}"/>
          </ac:picMkLst>
        </pc:picChg>
        <pc:picChg chg="add del mod">
          <ac:chgData name="Sanja Arizanovic" userId="8587c24d-995d-4c74-aa0d-513f78f4eecc" providerId="ADAL" clId="{FDCF99B9-9A4E-41F0-AEC8-0105919060F8}" dt="2024-03-25T14:06:27.343" v="568" actId="931"/>
          <ac:picMkLst>
            <pc:docMk/>
            <pc:sldMk cId="1309475086" sldId="261"/>
            <ac:picMk id="17" creationId="{1A4B8DB9-D6A0-5D87-8162-8C26F71E1C68}"/>
          </ac:picMkLst>
        </pc:picChg>
      </pc:sldChg>
      <pc:sldChg chg="addSp modSp add mod">
        <pc:chgData name="Sanja Arizanovic" userId="8587c24d-995d-4c74-aa0d-513f78f4eecc" providerId="ADAL" clId="{FDCF99B9-9A4E-41F0-AEC8-0105919060F8}" dt="2024-03-25T13:58:19.484" v="508" actId="403"/>
        <pc:sldMkLst>
          <pc:docMk/>
          <pc:sldMk cId="2262613490" sldId="262"/>
        </pc:sldMkLst>
        <pc:spChg chg="mod">
          <ac:chgData name="Sanja Arizanovic" userId="8587c24d-995d-4c74-aa0d-513f78f4eecc" providerId="ADAL" clId="{FDCF99B9-9A4E-41F0-AEC8-0105919060F8}" dt="2024-03-25T13:58:19.484" v="508" actId="403"/>
          <ac:spMkLst>
            <pc:docMk/>
            <pc:sldMk cId="2262613490" sldId="262"/>
            <ac:spMk id="2" creationId="{DBB334FE-F9CF-1AE4-6EC6-E870658C08B4}"/>
          </ac:spMkLst>
        </pc:spChg>
        <pc:spChg chg="mod">
          <ac:chgData name="Sanja Arizanovic" userId="8587c24d-995d-4c74-aa0d-513f78f4eecc" providerId="ADAL" clId="{FDCF99B9-9A4E-41F0-AEC8-0105919060F8}" dt="2024-03-25T13:57:25.619" v="498" actId="20577"/>
          <ac:spMkLst>
            <pc:docMk/>
            <pc:sldMk cId="2262613490" sldId="262"/>
            <ac:spMk id="3" creationId="{E3CEB270-C37A-FD78-3648-2A4C76F8B797}"/>
          </ac:spMkLst>
        </pc:spChg>
        <pc:picChg chg="add mod ord">
          <ac:chgData name="Sanja Arizanovic" userId="8587c24d-995d-4c74-aa0d-513f78f4eecc" providerId="ADAL" clId="{FDCF99B9-9A4E-41F0-AEC8-0105919060F8}" dt="2024-03-25T13:58:08.397" v="507" actId="167"/>
          <ac:picMkLst>
            <pc:docMk/>
            <pc:sldMk cId="2262613490" sldId="262"/>
            <ac:picMk id="5" creationId="{60C76942-1834-33A4-EF59-616883C836F1}"/>
          </ac:picMkLst>
        </pc:picChg>
      </pc:sldChg>
      <pc:sldChg chg="add">
        <pc:chgData name="Sanja Arizanovic" userId="8587c24d-995d-4c74-aa0d-513f78f4eecc" providerId="ADAL" clId="{FDCF99B9-9A4E-41F0-AEC8-0105919060F8}" dt="2024-03-25T13:58:28.946" v="509" actId="2890"/>
        <pc:sldMkLst>
          <pc:docMk/>
          <pc:sldMk cId="2046360841" sldId="263"/>
        </pc:sldMkLst>
      </pc:sldChg>
      <pc:sldChg chg="addSp delSp modSp mod">
        <pc:chgData name="Sanja Arizanovic" userId="8587c24d-995d-4c74-aa0d-513f78f4eecc" providerId="ADAL" clId="{FDCF99B9-9A4E-41F0-AEC8-0105919060F8}" dt="2024-03-25T14:13:18.599" v="712" actId="20577"/>
        <pc:sldMkLst>
          <pc:docMk/>
          <pc:sldMk cId="2268249066" sldId="264"/>
        </pc:sldMkLst>
        <pc:spChg chg="mod">
          <ac:chgData name="Sanja Arizanovic" userId="8587c24d-995d-4c74-aa0d-513f78f4eecc" providerId="ADAL" clId="{FDCF99B9-9A4E-41F0-AEC8-0105919060F8}" dt="2024-03-25T14:07:02.521" v="589" actId="20577"/>
          <ac:spMkLst>
            <pc:docMk/>
            <pc:sldMk cId="2268249066" sldId="264"/>
            <ac:spMk id="2" creationId="{DBB334FE-F9CF-1AE4-6EC6-E870658C08B4}"/>
          </ac:spMkLst>
        </pc:spChg>
        <pc:spChg chg="del mod">
          <ac:chgData name="Sanja Arizanovic" userId="8587c24d-995d-4c74-aa0d-513f78f4eecc" providerId="ADAL" clId="{FDCF99B9-9A4E-41F0-AEC8-0105919060F8}" dt="2024-03-25T14:07:48.542" v="591" actId="3680"/>
          <ac:spMkLst>
            <pc:docMk/>
            <pc:sldMk cId="2268249066" sldId="264"/>
            <ac:spMk id="3" creationId="{E3CEB270-C37A-FD78-3648-2A4C76F8B797}"/>
          </ac:spMkLst>
        </pc:spChg>
        <pc:graphicFrameChg chg="add mod ord modGraphic">
          <ac:chgData name="Sanja Arizanovic" userId="8587c24d-995d-4c74-aa0d-513f78f4eecc" providerId="ADAL" clId="{FDCF99B9-9A4E-41F0-AEC8-0105919060F8}" dt="2024-03-25T14:13:18.599" v="712" actId="20577"/>
          <ac:graphicFrameMkLst>
            <pc:docMk/>
            <pc:sldMk cId="2268249066" sldId="264"/>
            <ac:graphicFrameMk id="4" creationId="{D6174343-8B90-F24B-4FF2-FC0C345ED1D3}"/>
          </ac:graphicFrameMkLst>
        </pc:graphicFrameChg>
      </pc:sldChg>
      <pc:sldChg chg="addSp delSp modSp mod">
        <pc:chgData name="Sanja Arizanovic" userId="8587c24d-995d-4c74-aa0d-513f78f4eecc" providerId="ADAL" clId="{FDCF99B9-9A4E-41F0-AEC8-0105919060F8}" dt="2024-03-25T14:16:37.800" v="735" actId="20577"/>
        <pc:sldMkLst>
          <pc:docMk/>
          <pc:sldMk cId="3726309355" sldId="265"/>
        </pc:sldMkLst>
        <pc:spChg chg="mod">
          <ac:chgData name="Sanja Arizanovic" userId="8587c24d-995d-4c74-aa0d-513f78f4eecc" providerId="ADAL" clId="{FDCF99B9-9A4E-41F0-AEC8-0105919060F8}" dt="2024-03-25T14:16:37.800" v="735" actId="20577"/>
          <ac:spMkLst>
            <pc:docMk/>
            <pc:sldMk cId="3726309355" sldId="265"/>
            <ac:spMk id="2" creationId="{DBB334FE-F9CF-1AE4-6EC6-E870658C08B4}"/>
          </ac:spMkLst>
        </pc:spChg>
        <pc:spChg chg="del">
          <ac:chgData name="Sanja Arizanovic" userId="8587c24d-995d-4c74-aa0d-513f78f4eecc" providerId="ADAL" clId="{FDCF99B9-9A4E-41F0-AEC8-0105919060F8}" dt="2024-03-25T14:14:40.634" v="713" actId="478"/>
          <ac:spMkLst>
            <pc:docMk/>
            <pc:sldMk cId="3726309355" sldId="265"/>
            <ac:spMk id="3" creationId="{E3CEB270-C37A-FD78-3648-2A4C76F8B797}"/>
          </ac:spMkLst>
        </pc:spChg>
        <pc:spChg chg="add del mod">
          <ac:chgData name="Sanja Arizanovic" userId="8587c24d-995d-4c74-aa0d-513f78f4eecc" providerId="ADAL" clId="{FDCF99B9-9A4E-41F0-AEC8-0105919060F8}" dt="2024-03-25T14:14:46.448" v="714" actId="931"/>
          <ac:spMkLst>
            <pc:docMk/>
            <pc:sldMk cId="3726309355" sldId="265"/>
            <ac:spMk id="6" creationId="{5E8DC4D7-AA0A-0587-FBA6-D5E666CFDDC4}"/>
          </ac:spMkLst>
        </pc:spChg>
        <pc:picChg chg="del">
          <ac:chgData name="Sanja Arizanovic" userId="8587c24d-995d-4c74-aa0d-513f78f4eecc" providerId="ADAL" clId="{FDCF99B9-9A4E-41F0-AEC8-0105919060F8}" dt="2024-03-25T14:14:49.845" v="716" actId="478"/>
          <ac:picMkLst>
            <pc:docMk/>
            <pc:sldMk cId="3726309355" sldId="265"/>
            <ac:picMk id="5" creationId="{60C76942-1834-33A4-EF59-616883C836F1}"/>
          </ac:picMkLst>
        </pc:picChg>
        <pc:picChg chg="del">
          <ac:chgData name="Sanja Arizanovic" userId="8587c24d-995d-4c74-aa0d-513f78f4eecc" providerId="ADAL" clId="{FDCF99B9-9A4E-41F0-AEC8-0105919060F8}" dt="2024-03-25T14:14:53.716" v="718" actId="478"/>
          <ac:picMkLst>
            <pc:docMk/>
            <pc:sldMk cId="3726309355" sldId="265"/>
            <ac:picMk id="7" creationId="{E8CA2440-157E-912C-5643-DB598C0F96DE}"/>
          </ac:picMkLst>
        </pc:picChg>
        <pc:picChg chg="add mod">
          <ac:chgData name="Sanja Arizanovic" userId="8587c24d-995d-4c74-aa0d-513f78f4eecc" providerId="ADAL" clId="{FDCF99B9-9A4E-41F0-AEC8-0105919060F8}" dt="2024-03-25T14:15:07.923" v="725" actId="1076"/>
          <ac:picMkLst>
            <pc:docMk/>
            <pc:sldMk cId="3726309355" sldId="265"/>
            <ac:picMk id="9" creationId="{63DD28A8-FB9E-31CD-ADCD-9235DB5F21DF}"/>
          </ac:picMkLst>
        </pc:picChg>
      </pc:sldChg>
      <pc:sldChg chg="addSp modSp add mod ord">
        <pc:chgData name="Sanja Arizanovic" userId="8587c24d-995d-4c74-aa0d-513f78f4eecc" providerId="ADAL" clId="{FDCF99B9-9A4E-41F0-AEC8-0105919060F8}" dt="2024-03-25T14:34:50.775" v="969" actId="1076"/>
        <pc:sldMkLst>
          <pc:docMk/>
          <pc:sldMk cId="3275096303" sldId="266"/>
        </pc:sldMkLst>
        <pc:spChg chg="mod">
          <ac:chgData name="Sanja Arizanovic" userId="8587c24d-995d-4c74-aa0d-513f78f4eecc" providerId="ADAL" clId="{FDCF99B9-9A4E-41F0-AEC8-0105919060F8}" dt="2024-03-25T14:31:53.016" v="949" actId="403"/>
          <ac:spMkLst>
            <pc:docMk/>
            <pc:sldMk cId="3275096303" sldId="266"/>
            <ac:spMk id="2" creationId="{DBB334FE-F9CF-1AE4-6EC6-E870658C08B4}"/>
          </ac:spMkLst>
        </pc:spChg>
        <pc:spChg chg="mod">
          <ac:chgData name="Sanja Arizanovic" userId="8587c24d-995d-4c74-aa0d-513f78f4eecc" providerId="ADAL" clId="{FDCF99B9-9A4E-41F0-AEC8-0105919060F8}" dt="2024-03-25T14:31:58.036" v="950" actId="1076"/>
          <ac:spMkLst>
            <pc:docMk/>
            <pc:sldMk cId="3275096303" sldId="266"/>
            <ac:spMk id="3" creationId="{E3CEB270-C37A-FD78-3648-2A4C76F8B797}"/>
          </ac:spMkLst>
        </pc:spChg>
        <pc:picChg chg="add mod">
          <ac:chgData name="Sanja Arizanovic" userId="8587c24d-995d-4c74-aa0d-513f78f4eecc" providerId="ADAL" clId="{FDCF99B9-9A4E-41F0-AEC8-0105919060F8}" dt="2024-03-25T14:34:38.326" v="967" actId="1076"/>
          <ac:picMkLst>
            <pc:docMk/>
            <pc:sldMk cId="3275096303" sldId="266"/>
            <ac:picMk id="5" creationId="{EE7F2F6E-FE00-01F3-895A-23F3AFE6D388}"/>
          </ac:picMkLst>
        </pc:picChg>
        <pc:picChg chg="add mod">
          <ac:chgData name="Sanja Arizanovic" userId="8587c24d-995d-4c74-aa0d-513f78f4eecc" providerId="ADAL" clId="{FDCF99B9-9A4E-41F0-AEC8-0105919060F8}" dt="2024-03-25T14:34:29.764" v="966" actId="1076"/>
          <ac:picMkLst>
            <pc:docMk/>
            <pc:sldMk cId="3275096303" sldId="266"/>
            <ac:picMk id="8" creationId="{6E986682-73D4-BD97-E2F7-9ECF2EDB1183}"/>
          </ac:picMkLst>
        </pc:picChg>
        <pc:picChg chg="add mod">
          <ac:chgData name="Sanja Arizanovic" userId="8587c24d-995d-4c74-aa0d-513f78f4eecc" providerId="ADAL" clId="{FDCF99B9-9A4E-41F0-AEC8-0105919060F8}" dt="2024-03-25T14:34:50.775" v="969" actId="1076"/>
          <ac:picMkLst>
            <pc:docMk/>
            <pc:sldMk cId="3275096303" sldId="266"/>
            <ac:picMk id="10" creationId="{5A826227-9053-EBC3-0EC0-B48F03392575}"/>
          </ac:picMkLst>
        </pc:picChg>
      </pc:sldChg>
      <pc:sldChg chg="del">
        <pc:chgData name="Sanja Arizanovic" userId="8587c24d-995d-4c74-aa0d-513f78f4eecc" providerId="ADAL" clId="{FDCF99B9-9A4E-41F0-AEC8-0105919060F8}" dt="2024-03-25T14:34:59.663" v="970" actId="47"/>
        <pc:sldMkLst>
          <pc:docMk/>
          <pc:sldMk cId="1075551285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C754B-E9F8-4C00-94C7-F541CAAEF13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5E78A-71E1-4301-BC4E-447F4C6A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3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6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3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0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1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1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5E78A-71E1-4301-BC4E-447F4C6A3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FCA7-D42F-55D6-F588-5840AABE8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38A3A-6C21-506A-AD96-FF50EC658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16344-EBF4-1F34-3243-76BCB0A7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E035-0C57-613A-17ED-6EC71123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8B2E0-188E-B643-765A-912EF7B9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2866-1BB9-7426-0427-A6631C49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C176A-6E1A-13A5-737E-91A32800D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92371-8FB0-40DD-41B0-1ACAC7C9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C85D-DF86-8B57-3973-BDC542D5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1E946-2960-78D9-370C-65ED052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6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4DCCF-3F33-2C1E-701B-C0B7CFD28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32DEA-0FBE-6EDB-97D2-2A78336AB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60BB-68FA-D7E6-05B2-054BF83D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B35F5-B572-B9AE-FBD4-55FC6ACA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07A19-9412-9173-1619-FF784DAC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F37B-F1A6-D341-4BA8-CF59E82F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92D3-820C-13C9-F18B-A7383BC16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177A-B3BE-9B90-F1C0-44681C02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58B7-EA1E-2A17-147B-08428D2A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F2A8-BCF4-854E-D435-4A950287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5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AF12-B7F6-E771-77E0-A05D68D4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6C0DF-8B05-CDFC-D423-0A1CCAE69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F9DE-5082-E131-B1E6-9B56708C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E3B-E53A-3057-12EB-3B9EEDE9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25EF7-4C32-4C89-607F-8B740195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7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5484-585F-B958-A2FE-FF16EE1E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5AA0-C84A-7705-35F4-F91471226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D44D2-BA13-CD0C-71B4-310DA42D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81D07-E30E-F716-646F-561D9CB0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4598F-A34D-7910-B88F-B047FC35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AD48-7D32-7ED9-CC3A-5C537780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DDA9-62ED-0DFF-6E46-C92D509B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7B53-76CE-7F0A-9FC5-42EAA757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867D7-E494-C1C3-6764-6C2375964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E586C-7522-4F4C-5F53-47F45926B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B32DA-9D7D-128B-7E52-57D573320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88D9E-8F45-C554-B2A5-A8264B5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9750B-4016-4A9E-D608-E8AB13D5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DD66F-3388-7074-05DE-708863B3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35F2-13FE-1A5A-FA65-8BFE045D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20985-ADBB-E5F5-1F08-9B3AB2E4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C9210-62E8-FFEF-4C88-62F6D1CC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86228-9D0C-DDBF-488A-9F19FB8A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E476B-097B-CB04-0F47-1B95FF39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C1CA8-962C-39C0-D7BA-E0F70E94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0059-005A-8C72-C861-AB53D9B4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1D30-6F1C-6047-A8E0-4816BA50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1EF7-12EA-702D-4377-CB62992FD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3000-A10B-5563-3C29-BA5C5484E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416F8-9457-28FF-4CB2-B1FA21EC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60B1F-68DF-FE31-23B3-85CC2F74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B47D-B621-9B5E-A0C1-CF808E9C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AB45-4D28-A779-F120-510DDD75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6F7A8-15CE-3915-72C9-0AC8346B4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FB0F3-57A2-0505-D060-48AF3B55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17F72-002B-CFC9-4E13-21917405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F8CE2-7D67-B1C4-AE5C-4A05AF59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DE583-E8FE-E0E8-67F6-3B4C818A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0A9B8-A259-FDC4-067E-0D8CF11B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5E57A-D056-80A9-B326-2CA85B36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F9750-B268-E52F-AF80-91441FECC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D582-8A75-4AC1-B3F7-7FFE7885E04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5355-63B5-76E3-82C7-84E75426F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AA5B7-8762-5F8F-2624-4746684E3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B411-DA93-491A-8170-F7040E5A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tachallenge.rs@undp.org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datachallenge.rs@undp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A93C4789-20F4-DF2A-0984-94DF4B39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468B1"/>
                </a:solidFill>
                <a:highlight>
                  <a:srgbClr val="BEDBE0"/>
                </a:highlight>
              </a:rPr>
              <a:t>Awards</a:t>
            </a:r>
            <a:endParaRPr lang="en-US" sz="4800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pic>
        <p:nvPicPr>
          <p:cNvPr id="9" name="Content Placeholder 8" descr="A podium with numbers and a trophy&#10;&#10;Description automatically generated">
            <a:extLst>
              <a:ext uri="{FF2B5EF4-FFF2-40B4-BE49-F238E27FC236}">
                <a16:creationId xmlns:a16="http://schemas.microsoft.com/office/drawing/2014/main" id="{63DD28A8-FB9E-31CD-ADCD-9235DB5F2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11" y="1757364"/>
            <a:ext cx="6801578" cy="4180638"/>
          </a:xfrm>
        </p:spPr>
      </p:pic>
    </p:spTree>
    <p:extLst>
      <p:ext uri="{BB962C8B-B14F-4D97-AF65-F5344CB8AC3E}">
        <p14:creationId xmlns:p14="http://schemas.microsoft.com/office/powerpoint/2010/main" val="372630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6000" b="1" dirty="0">
                <a:solidFill>
                  <a:srgbClr val="0468B1"/>
                </a:solidFill>
              </a:rPr>
              <a:t>Q&amp;A</a:t>
            </a:r>
            <a:endParaRPr lang="en-US" sz="6000" b="1" dirty="0">
              <a:solidFill>
                <a:srgbClr val="0468B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674"/>
            <a:ext cx="10515600" cy="41322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sr-Latn-RS" sz="2600" dirty="0">
              <a:solidFill>
                <a:srgbClr val="43434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r-Latn-RS" sz="2600" dirty="0">
              <a:solidFill>
                <a:srgbClr val="43434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r-Latn-RS" sz="2600" dirty="0">
              <a:solidFill>
                <a:srgbClr val="434343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sr-Latn-RS" sz="2600" dirty="0">
              <a:solidFill>
                <a:srgbClr val="434343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sr-Latn-RS" sz="2600" dirty="0">
                <a:solidFill>
                  <a:srgbClr val="434343"/>
                </a:solidFill>
              </a:rPr>
              <a:t>In case of additional questions, please reach out to </a:t>
            </a:r>
            <a:r>
              <a:rPr lang="sr-Latn-RS" sz="2600" dirty="0">
                <a:solidFill>
                  <a:srgbClr val="434343"/>
                </a:solidFill>
                <a:hlinkClick r:id="rId3"/>
              </a:rPr>
              <a:t>datachallenge.rs@undp.org</a:t>
            </a:r>
            <a:r>
              <a:rPr lang="sr-Latn-RS" sz="2600" dirty="0">
                <a:solidFill>
                  <a:srgbClr val="434343"/>
                </a:solidFill>
              </a:rPr>
              <a:t> </a:t>
            </a:r>
            <a:r>
              <a:rPr lang="en-US" sz="2600" dirty="0">
                <a:solidFill>
                  <a:srgbClr val="434343"/>
                </a:solidFill>
              </a:rPr>
              <a:t>up to three (3) working days before the closing date </a:t>
            </a: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  <p:pic>
        <p:nvPicPr>
          <p:cNvPr id="5" name="Picture 4" descr="A close-up of several logos&#10;&#10;Description automatically generated">
            <a:extLst>
              <a:ext uri="{FF2B5EF4-FFF2-40B4-BE49-F238E27FC236}">
                <a16:creationId xmlns:a16="http://schemas.microsoft.com/office/drawing/2014/main" id="{EE7F2F6E-FE00-01F3-895A-23F3AFE6D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79" y="580721"/>
            <a:ext cx="2914141" cy="1213209"/>
          </a:xfrm>
          <a:prstGeom prst="rect">
            <a:avLst/>
          </a:prstGeom>
        </p:spPr>
      </p:pic>
      <p:pic>
        <p:nvPicPr>
          <p:cNvPr id="8" name="Picture 7" descr="A blue and white logo with white text&#10;&#10;Description automatically generated">
            <a:extLst>
              <a:ext uri="{FF2B5EF4-FFF2-40B4-BE49-F238E27FC236}">
                <a16:creationId xmlns:a16="http://schemas.microsoft.com/office/drawing/2014/main" id="{6E986682-73D4-BD97-E2F7-9ECF2EDB11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87" y="580721"/>
            <a:ext cx="727512" cy="1108131"/>
          </a:xfrm>
          <a:prstGeom prst="rect">
            <a:avLst/>
          </a:prstGeom>
        </p:spPr>
      </p:pic>
      <p:pic>
        <p:nvPicPr>
          <p:cNvPr id="10" name="Picture 9" descr="A blue circle with white and orange squares">
            <a:extLst>
              <a:ext uri="{FF2B5EF4-FFF2-40B4-BE49-F238E27FC236}">
                <a16:creationId xmlns:a16="http://schemas.microsoft.com/office/drawing/2014/main" id="{5A826227-9053-EBC3-0EC0-B48F03392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6616"/>
            <a:ext cx="2190750" cy="7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468B1"/>
                </a:solidFill>
                <a:highlight>
                  <a:srgbClr val="BEDBE0"/>
                </a:highlight>
              </a:rPr>
              <a:t>Goal of the RODC</a:t>
            </a:r>
            <a:endParaRPr lang="en-US" sz="4800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434343"/>
                </a:solidFill>
              </a:rPr>
              <a:t>The RODC 2024 aims to recognize, award, and promote the innovative reuse of open data across Albania, Bosnia and Herzegovina, Montenegro, North Macedonia and Serbia</a:t>
            </a:r>
            <a:r>
              <a:rPr lang="sr-Latn-RS" dirty="0">
                <a:solidFill>
                  <a:srgbClr val="434343"/>
                </a:solidFill>
              </a:rPr>
              <a:t>,</a:t>
            </a:r>
            <a:r>
              <a:rPr lang="en-US" dirty="0">
                <a:solidFill>
                  <a:srgbClr val="434343"/>
                </a:solidFill>
              </a:rPr>
              <a:t> for greater transparency, accountability, inclusiveness and effectiveness in service delivery and design. </a:t>
            </a: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468B1"/>
                </a:solidFill>
                <a:highlight>
                  <a:srgbClr val="BEDBE0"/>
                </a:highlight>
              </a:rPr>
              <a:t>Main condition for participation</a:t>
            </a:r>
            <a:endParaRPr lang="en-US" sz="4800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None/>
            </a:pPr>
            <a:endParaRPr lang="sr-Latn-R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open data from open data portals </a:t>
            </a:r>
            <a:r>
              <a:rPr lang="en-GB" dirty="0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of </a:t>
            </a:r>
            <a:r>
              <a:rPr lang="en-GB" dirty="0" err="1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ReSPA</a:t>
            </a:r>
            <a:r>
              <a:rPr lang="en-GB" dirty="0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 Members administrations </a:t>
            </a:r>
            <a:endParaRPr lang="sr-Latn-RS" dirty="0">
              <a:solidFill>
                <a:srgbClr val="434343"/>
              </a:solidFill>
              <a:effectLst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sr-Latn-RS" sz="4000" dirty="0">
                <a:solidFill>
                  <a:srgbClr val="434343"/>
                </a:solidFill>
                <a:ea typeface="Times New Roman" panose="02020603050405020304" pitchFamily="18" charset="0"/>
              </a:rPr>
              <a:t>+</a:t>
            </a:r>
            <a:r>
              <a:rPr lang="sr-Latn-RS" dirty="0">
                <a:solidFill>
                  <a:srgbClr val="434343"/>
                </a:solidFill>
                <a:ea typeface="Times New Roman" panose="02020603050405020304" pitchFamily="18" charset="0"/>
              </a:rPr>
              <a:t> </a:t>
            </a:r>
          </a:p>
          <a:p>
            <a:pPr marL="0" marR="0" indent="0" algn="ctr">
              <a:lnSpc>
                <a:spcPct val="110000"/>
              </a:lnSpc>
              <a:spcBef>
                <a:spcPts val="750"/>
              </a:spcBef>
              <a:spcAft>
                <a:spcPts val="600"/>
              </a:spcAft>
              <a:buNone/>
            </a:pPr>
            <a:r>
              <a:rPr lang="sr-Latn-RS" dirty="0">
                <a:solidFill>
                  <a:srgbClr val="434343"/>
                </a:solidFill>
                <a:ea typeface="Times New Roman" panose="02020603050405020304" pitchFamily="18" charset="0"/>
              </a:rPr>
              <a:t>t</a:t>
            </a:r>
            <a:r>
              <a:rPr lang="en-GB" dirty="0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he additional </a:t>
            </a:r>
            <a:r>
              <a:rPr lang="en-GB" b="1" dirty="0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data in the reusable format </a:t>
            </a:r>
            <a:r>
              <a:rPr lang="en-GB" dirty="0">
                <a:solidFill>
                  <a:srgbClr val="434343"/>
                </a:solidFill>
                <a:effectLst/>
                <a:ea typeface="Times New Roman" panose="02020603050405020304" pitchFamily="18" charset="0"/>
              </a:rPr>
              <a:t>from any other publicly available dataset(s)</a:t>
            </a:r>
            <a:endParaRPr lang="en-US" sz="4000" dirty="0">
              <a:solidFill>
                <a:srgbClr val="434343"/>
              </a:solidFill>
            </a:endParaRP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5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468B1"/>
                </a:solidFill>
                <a:highlight>
                  <a:srgbClr val="BEDBE0"/>
                </a:highlight>
              </a:rPr>
              <a:t>Who can apply?</a:t>
            </a:r>
            <a:endParaRPr lang="en-US" sz="4800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085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dirty="0">
                <a:solidFill>
                  <a:srgbClr val="434343"/>
                </a:solidFill>
              </a:rPr>
              <a:t>C</a:t>
            </a:r>
            <a:r>
              <a:rPr lang="en-US" dirty="0" err="1">
                <a:solidFill>
                  <a:srgbClr val="434343"/>
                </a:solidFill>
              </a:rPr>
              <a:t>ompanies</a:t>
            </a:r>
            <a:r>
              <a:rPr lang="en-US" dirty="0">
                <a:solidFill>
                  <a:srgbClr val="434343"/>
                </a:solidFill>
              </a:rPr>
              <a:t>, civil society </a:t>
            </a:r>
            <a:r>
              <a:rPr lang="en-US" dirty="0" err="1">
                <a:solidFill>
                  <a:srgbClr val="434343"/>
                </a:solidFill>
              </a:rPr>
              <a:t>organisation</a:t>
            </a:r>
            <a:r>
              <a:rPr lang="en-US" dirty="0">
                <a:solidFill>
                  <a:srgbClr val="434343"/>
                </a:solidFill>
              </a:rPr>
              <a:t>/foundations, science and research facilities, individuals/group of individuals</a:t>
            </a:r>
            <a:r>
              <a:rPr lang="sr-Latn-RS" dirty="0">
                <a:solidFill>
                  <a:srgbClr val="434343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434343"/>
                </a:solidFill>
              </a:rPr>
              <a:t>A team can be composed of one or more individuals (up to 4), one or more companies (up to 4) or one or more other legal entities (up to 4). </a:t>
            </a: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468B1"/>
                </a:solidFill>
                <a:highlight>
                  <a:srgbClr val="BEDBE0"/>
                </a:highlight>
              </a:rPr>
              <a:t>What are the challenges?</a:t>
            </a:r>
            <a:endParaRPr lang="en-US" sz="4800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34343"/>
                </a:solidFill>
              </a:rPr>
              <a:t>Challenge 1: Mobility and Transportation Data</a:t>
            </a:r>
            <a:endParaRPr lang="sr-Latn-RS" sz="3200" dirty="0">
              <a:solidFill>
                <a:srgbClr val="43434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34343"/>
                </a:solidFill>
              </a:rPr>
              <a:t>Challenge 2: Workforce mobility</a:t>
            </a:r>
            <a:endParaRPr lang="sr-Latn-RS" sz="3200" dirty="0">
              <a:solidFill>
                <a:srgbClr val="43434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34343"/>
                </a:solidFill>
              </a:rPr>
              <a:t>Challenge 3: Tourism Atlas</a:t>
            </a:r>
            <a:endParaRPr lang="sr-Latn-RS" sz="3200" dirty="0">
              <a:solidFill>
                <a:srgbClr val="43434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434343"/>
                </a:solidFill>
              </a:rPr>
              <a:t>Challenge 4: Demographic trends  </a:t>
            </a: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7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468B1"/>
                </a:solidFill>
                <a:highlight>
                  <a:srgbClr val="BEDBE0"/>
                </a:highlight>
              </a:rPr>
              <a:t>How to apply?</a:t>
            </a:r>
            <a:endParaRPr lang="en-US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>
                <a:solidFill>
                  <a:srgbClr val="434343"/>
                </a:solidFill>
              </a:rPr>
              <a:t>Application should include the following </a:t>
            </a:r>
            <a:r>
              <a:rPr lang="en-US" sz="2600" b="1" dirty="0">
                <a:solidFill>
                  <a:srgbClr val="434343"/>
                </a:solidFill>
              </a:rPr>
              <a:t>documents: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434343"/>
                </a:solidFill>
              </a:rPr>
              <a:t>Application form (named after the name of the application team in the following form “Application </a:t>
            </a:r>
            <a:r>
              <a:rPr lang="en-US" sz="2600" dirty="0" err="1">
                <a:solidFill>
                  <a:srgbClr val="434343"/>
                </a:solidFill>
              </a:rPr>
              <a:t>form_name</a:t>
            </a:r>
            <a:r>
              <a:rPr lang="en-US" sz="2600" dirty="0">
                <a:solidFill>
                  <a:srgbClr val="434343"/>
                </a:solidFill>
              </a:rPr>
              <a:t> of the team)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434343"/>
                </a:solidFill>
              </a:rPr>
              <a:t>CVs (in a free form) of all the members of the team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434343"/>
                </a:solidFill>
              </a:rPr>
              <a:t>Certificate of registration of legal entity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434343"/>
              </a:solidFill>
            </a:endParaRP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6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with a arrow pointing to the left">
            <a:extLst>
              <a:ext uri="{FF2B5EF4-FFF2-40B4-BE49-F238E27FC236}">
                <a16:creationId xmlns:a16="http://schemas.microsoft.com/office/drawing/2014/main" id="{60C76942-1834-33A4-EF59-616883C8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7" y="1414463"/>
            <a:ext cx="2761488" cy="2761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800" b="1" dirty="0">
                <a:solidFill>
                  <a:srgbClr val="0468B1"/>
                </a:solidFill>
                <a:highlight>
                  <a:srgbClr val="BEDBE0"/>
                </a:highlight>
              </a:rPr>
              <a:t>Deadline</a:t>
            </a:r>
            <a:endParaRPr lang="en-US" sz="4800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B270-C37A-FD78-3648-2A4C76F8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sr-Latn-RS" sz="1800" dirty="0">
              <a:effectLst/>
              <a:latin typeface="Times New Roman" panose="02020603050405020304" pitchFamily="18" charset="0"/>
              <a:ea typeface="MS P??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sr-Latn-RS" sz="1800" dirty="0">
              <a:latin typeface="Times New Roman" panose="02020603050405020304" pitchFamily="18" charset="0"/>
              <a:ea typeface="MS P??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sr-Latn-RS" sz="3200" b="1" dirty="0">
              <a:solidFill>
                <a:srgbClr val="434343"/>
              </a:solidFill>
              <a:ea typeface="MS P??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dirty="0">
                <a:solidFill>
                  <a:srgbClr val="434343"/>
                </a:solidFill>
                <a:effectLst/>
                <a:ea typeface="MS P??"/>
              </a:rPr>
              <a:t>3</a:t>
            </a:r>
            <a:r>
              <a:rPr lang="en-GB" b="1" baseline="30000" dirty="0">
                <a:solidFill>
                  <a:srgbClr val="434343"/>
                </a:solidFill>
                <a:effectLst/>
                <a:ea typeface="MS P??"/>
              </a:rPr>
              <a:t>rd</a:t>
            </a:r>
            <a:r>
              <a:rPr lang="en-GB" b="1" dirty="0">
                <a:solidFill>
                  <a:srgbClr val="434343"/>
                </a:solidFill>
                <a:effectLst/>
                <a:ea typeface="MS P??"/>
              </a:rPr>
              <a:t> May </a:t>
            </a:r>
            <a:r>
              <a:rPr lang="en-GB" dirty="0">
                <a:solidFill>
                  <a:srgbClr val="434343"/>
                </a:solidFill>
                <a:effectLst/>
                <a:ea typeface="MS P??"/>
              </a:rPr>
              <a:t>2024, by 23:59 CET</a:t>
            </a:r>
            <a:endParaRPr lang="sr-Latn-RS" dirty="0">
              <a:solidFill>
                <a:srgbClr val="434343"/>
              </a:solidFill>
              <a:effectLst/>
              <a:ea typeface="MS P??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u="sng" dirty="0">
                <a:solidFill>
                  <a:srgbClr val="434343"/>
                </a:solidFill>
                <a:effectLst/>
                <a:ea typeface="MS P??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datachallenge.rs@undp.org</a:t>
            </a:r>
            <a:endParaRPr lang="en-US" dirty="0">
              <a:solidFill>
                <a:srgbClr val="434343"/>
              </a:solidFill>
              <a:effectLst/>
              <a:ea typeface="MS P??"/>
            </a:endParaRPr>
          </a:p>
          <a:p>
            <a:pPr>
              <a:lnSpc>
                <a:spcPct val="150000"/>
              </a:lnSpc>
            </a:pPr>
            <a:endParaRPr lang="en-US" sz="2600" dirty="0">
              <a:solidFill>
                <a:srgbClr val="434343"/>
              </a:solidFill>
            </a:endParaRPr>
          </a:p>
        </p:txBody>
      </p:sp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13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diagram of a timeline&#10;&#10;Description automatically generated">
            <a:extLst>
              <a:ext uri="{FF2B5EF4-FFF2-40B4-BE49-F238E27FC236}">
                <a16:creationId xmlns:a16="http://schemas.microsoft.com/office/drawing/2014/main" id="{90EBB138-205F-DB36-186F-729CF0585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27" y="0"/>
            <a:ext cx="9018496" cy="6861900"/>
          </a:xfrm>
        </p:spPr>
      </p:pic>
    </p:spTree>
    <p:extLst>
      <p:ext uri="{BB962C8B-B14F-4D97-AF65-F5344CB8AC3E}">
        <p14:creationId xmlns:p14="http://schemas.microsoft.com/office/powerpoint/2010/main" val="13094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34FE-F9CF-1AE4-6EC6-E870658C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0468B1"/>
                </a:solidFill>
                <a:highlight>
                  <a:srgbClr val="BEDBE0"/>
                </a:highlight>
              </a:rPr>
              <a:t>Evaluation process</a:t>
            </a:r>
            <a:endParaRPr lang="en-US" b="1" dirty="0">
              <a:solidFill>
                <a:srgbClr val="0468B1"/>
              </a:solidFill>
              <a:highlight>
                <a:srgbClr val="BEDBE0"/>
              </a:highligh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174343-8B90-F24B-4FF2-FC0C345ED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56543"/>
              </p:ext>
            </p:extLst>
          </p:nvPr>
        </p:nvGraphicFramePr>
        <p:xfrm>
          <a:off x="942975" y="1739900"/>
          <a:ext cx="894397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378146685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180696562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Selection criteria</a:t>
                      </a:r>
                      <a:endParaRPr lang="en-US" dirty="0"/>
                    </a:p>
                  </a:txBody>
                  <a:tcPr anchor="ctr">
                    <a:solidFill>
                      <a:srgbClr val="0093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Maximum number of points</a:t>
                      </a:r>
                      <a:endParaRPr lang="en-US" dirty="0"/>
                    </a:p>
                  </a:txBody>
                  <a:tcPr>
                    <a:solidFill>
                      <a:srgbClr val="0093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182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468B1"/>
                          </a:solidFill>
                        </a:rPr>
                        <a:t>Relevance to the selected challenge</a:t>
                      </a: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47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468B1"/>
                          </a:solidFill>
                        </a:rPr>
                        <a:t>Relevance to a specific problem or need </a:t>
                      </a: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638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468B1"/>
                          </a:solidFill>
                        </a:rPr>
                        <a:t>Relevance of proposed data sources </a:t>
                      </a: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919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468B1"/>
                          </a:solidFill>
                        </a:rPr>
                        <a:t>Effective/usable and impactful relevance</a:t>
                      </a: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7838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468B1"/>
                          </a:solidFill>
                        </a:rPr>
                        <a:t>Potential and creativity of the proposed idea</a:t>
                      </a: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0872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Total: 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solidFill>
                            <a:srgbClr val="0468B1"/>
                          </a:solidFill>
                        </a:rPr>
                        <a:t>100</a:t>
                      </a:r>
                      <a:endParaRPr lang="en-US" dirty="0">
                        <a:solidFill>
                          <a:srgbClr val="0468B1"/>
                        </a:solidFill>
                      </a:endParaRPr>
                    </a:p>
                  </a:txBody>
                  <a:tcPr anchor="ctr">
                    <a:solidFill>
                      <a:srgbClr val="D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83226"/>
                  </a:ext>
                </a:extLst>
              </a:tr>
            </a:tbl>
          </a:graphicData>
        </a:graphic>
      </p:graphicFrame>
      <p:pic>
        <p:nvPicPr>
          <p:cNvPr id="7" name="Picture 6" descr="A white background with blue squares&#10;&#10;Description automatically generated">
            <a:extLst>
              <a:ext uri="{FF2B5EF4-FFF2-40B4-BE49-F238E27FC236}">
                <a16:creationId xmlns:a16="http://schemas.microsoft.com/office/drawing/2014/main" id="{E8CA2440-157E-912C-5643-DB598C0F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940300"/>
            <a:ext cx="695325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4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916DAB55B1441A989854135676366" ma:contentTypeVersion="18" ma:contentTypeDescription="Create a new document." ma:contentTypeScope="" ma:versionID="db392e2c0ad4bdd1ba45dc0e80e347df">
  <xsd:schema xmlns:xsd="http://www.w3.org/2001/XMLSchema" xmlns:xs="http://www.w3.org/2001/XMLSchema" xmlns:p="http://schemas.microsoft.com/office/2006/metadata/properties" xmlns:ns2="342e7003-c947-469a-949c-043924c47766" xmlns:ns3="37e5bf4f-d0b7-49f7-9cea-1b9172801c8c" targetNamespace="http://schemas.microsoft.com/office/2006/metadata/properties" ma:root="true" ma:fieldsID="11dec46c98558c19f7d025b6cb4e4343" ns2:_="" ns3:_="">
    <xsd:import namespace="342e7003-c947-469a-949c-043924c47766"/>
    <xsd:import namespace="37e5bf4f-d0b7-49f7-9cea-1b9172801c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e7003-c947-469a-949c-043924c47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5bf4f-d0b7-49f7-9cea-1b9172801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b211c8-f21b-46fa-8bae-3cd9d7f18f96}" ma:internalName="TaxCatchAll" ma:showField="CatchAllData" ma:web="37e5bf4f-d0b7-49f7-9cea-1b9172801c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2e7003-c947-469a-949c-043924c47766">
      <Terms xmlns="http://schemas.microsoft.com/office/infopath/2007/PartnerControls"/>
    </lcf76f155ced4ddcb4097134ff3c332f>
    <TaxCatchAll xmlns="37e5bf4f-d0b7-49f7-9cea-1b9172801c8c" xsi:nil="true"/>
  </documentManagement>
</p:properties>
</file>

<file path=customXml/itemProps1.xml><?xml version="1.0" encoding="utf-8"?>
<ds:datastoreItem xmlns:ds="http://schemas.openxmlformats.org/officeDocument/2006/customXml" ds:itemID="{EA5B4B3C-7659-4886-99D2-BF02286B5025}"/>
</file>

<file path=customXml/itemProps2.xml><?xml version="1.0" encoding="utf-8"?>
<ds:datastoreItem xmlns:ds="http://schemas.openxmlformats.org/officeDocument/2006/customXml" ds:itemID="{D2FC3EDD-4774-4840-B846-B30F060F37AE}"/>
</file>

<file path=customXml/itemProps3.xml><?xml version="1.0" encoding="utf-8"?>
<ds:datastoreItem xmlns:ds="http://schemas.openxmlformats.org/officeDocument/2006/customXml" ds:itemID="{40C970AC-9F76-44DF-8246-927185CCFDA6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328</Words>
  <Application>Microsoft Office PowerPoint</Application>
  <PresentationFormat>Widescreen</PresentationFormat>
  <Paragraphs>58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Goal of the RODC</vt:lpstr>
      <vt:lpstr>Main condition for participation</vt:lpstr>
      <vt:lpstr>Who can apply?</vt:lpstr>
      <vt:lpstr>What are the challenges?</vt:lpstr>
      <vt:lpstr>How to apply?</vt:lpstr>
      <vt:lpstr>Deadline</vt:lpstr>
      <vt:lpstr>PowerPoint Presentation</vt:lpstr>
      <vt:lpstr>Evaluation process</vt:lpstr>
      <vt:lpstr>Awards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Arizanovic</dc:creator>
  <cp:lastModifiedBy>Sanja Arizanovic</cp:lastModifiedBy>
  <cp:revision>1</cp:revision>
  <dcterms:created xsi:type="dcterms:W3CDTF">2024-03-25T13:14:48Z</dcterms:created>
  <dcterms:modified xsi:type="dcterms:W3CDTF">2024-03-25T14:35:06Z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0x010100292916DAB55B1441A989854135676366</vt:lpwstr>
  </property>
</Properties>
</file>